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2" r:id="rId8"/>
    <p:sldId id="261" r:id="rId9"/>
    <p:sldId id="263" r:id="rId10"/>
    <p:sldId id="264" r:id="rId11"/>
    <p:sldId id="266" r:id="rId12"/>
    <p:sldId id="267" r:id="rId13"/>
  </p:sldIdLst>
  <p:sldSz cx="18291175" cy="10290175"/>
  <p:notesSz cx="6858000" cy="9144000"/>
  <p:defaultTextStyle>
    <a:defPPr>
      <a:defRPr lang="de-DE"/>
    </a:defPPr>
    <a:lvl1pPr marL="0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816605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1633210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2449815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3266420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4083025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4899630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5716234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6532839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24" autoAdjust="0"/>
  </p:normalViewPr>
  <p:slideViewPr>
    <p:cSldViewPr>
      <p:cViewPr varScale="1">
        <p:scale>
          <a:sx n="46" d="100"/>
          <a:sy n="46" d="100"/>
        </p:scale>
        <p:origin x="-198" y="-102"/>
      </p:cViewPr>
      <p:guideLst>
        <p:guide orient="horz" pos="3241"/>
        <p:guide pos="57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371838" y="3196625"/>
            <a:ext cx="15547499" cy="2205718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743676" y="5831099"/>
            <a:ext cx="12803823" cy="2629711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8166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32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8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64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30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9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62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2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13261102" y="412085"/>
            <a:ext cx="4115514" cy="8779997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914559" y="412085"/>
            <a:ext cx="12041690" cy="8779997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44877" y="6612391"/>
            <a:ext cx="15547499" cy="2043743"/>
          </a:xfrm>
        </p:spPr>
        <p:txBody>
          <a:bodyPr anchor="t"/>
          <a:lstStyle>
            <a:lvl1pPr algn="l">
              <a:defRPr sz="71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444877" y="4361416"/>
            <a:ext cx="15547499" cy="2250975"/>
          </a:xfrm>
        </p:spPr>
        <p:txBody>
          <a:bodyPr anchor="b"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816605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33210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3pPr>
            <a:lvl4pPr marL="2449815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4pPr>
            <a:lvl5pPr marL="326642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5pPr>
            <a:lvl6pPr marL="4083025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6pPr>
            <a:lvl7pPr marL="489963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7pPr>
            <a:lvl8pPr marL="5716234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8pPr>
            <a:lvl9pPr marL="6532839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914559" y="2401042"/>
            <a:ext cx="8078602" cy="6791040"/>
          </a:xfrm>
        </p:spPr>
        <p:txBody>
          <a:bodyPr/>
          <a:lstStyle>
            <a:lvl1pPr>
              <a:defRPr sz="5000"/>
            </a:lvl1pPr>
            <a:lvl2pPr>
              <a:defRPr sz="43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9298014" y="2401042"/>
            <a:ext cx="8078602" cy="6791040"/>
          </a:xfrm>
        </p:spPr>
        <p:txBody>
          <a:bodyPr/>
          <a:lstStyle>
            <a:lvl1pPr>
              <a:defRPr sz="5000"/>
            </a:lvl1pPr>
            <a:lvl2pPr>
              <a:defRPr sz="43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14559" y="2303380"/>
            <a:ext cx="8081779" cy="959939"/>
          </a:xfrm>
        </p:spPr>
        <p:txBody>
          <a:bodyPr anchor="b"/>
          <a:lstStyle>
            <a:lvl1pPr marL="0" indent="0">
              <a:buNone/>
              <a:defRPr sz="4300" b="1"/>
            </a:lvl1pPr>
            <a:lvl2pPr marL="816605" indent="0">
              <a:buNone/>
              <a:defRPr sz="3600" b="1"/>
            </a:lvl2pPr>
            <a:lvl3pPr marL="1633210" indent="0">
              <a:buNone/>
              <a:defRPr sz="3200" b="1"/>
            </a:lvl3pPr>
            <a:lvl4pPr marL="2449815" indent="0">
              <a:buNone/>
              <a:defRPr sz="2900" b="1"/>
            </a:lvl4pPr>
            <a:lvl5pPr marL="3266420" indent="0">
              <a:buNone/>
              <a:defRPr sz="2900" b="1"/>
            </a:lvl5pPr>
            <a:lvl6pPr marL="4083025" indent="0">
              <a:buNone/>
              <a:defRPr sz="2900" b="1"/>
            </a:lvl6pPr>
            <a:lvl7pPr marL="4899630" indent="0">
              <a:buNone/>
              <a:defRPr sz="2900" b="1"/>
            </a:lvl7pPr>
            <a:lvl8pPr marL="5716234" indent="0">
              <a:buNone/>
              <a:defRPr sz="2900" b="1"/>
            </a:lvl8pPr>
            <a:lvl9pPr marL="6532839" indent="0">
              <a:buNone/>
              <a:defRPr sz="29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914559" y="3263320"/>
            <a:ext cx="8081779" cy="5928761"/>
          </a:xfrm>
        </p:spPr>
        <p:txBody>
          <a:bodyPr/>
          <a:lstStyle>
            <a:lvl1pPr>
              <a:defRPr sz="4300"/>
            </a:lvl1pPr>
            <a:lvl2pPr>
              <a:defRPr sz="36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9291664" y="2303380"/>
            <a:ext cx="8084953" cy="959939"/>
          </a:xfrm>
        </p:spPr>
        <p:txBody>
          <a:bodyPr anchor="b"/>
          <a:lstStyle>
            <a:lvl1pPr marL="0" indent="0">
              <a:buNone/>
              <a:defRPr sz="4300" b="1"/>
            </a:lvl1pPr>
            <a:lvl2pPr marL="816605" indent="0">
              <a:buNone/>
              <a:defRPr sz="3600" b="1"/>
            </a:lvl2pPr>
            <a:lvl3pPr marL="1633210" indent="0">
              <a:buNone/>
              <a:defRPr sz="3200" b="1"/>
            </a:lvl3pPr>
            <a:lvl4pPr marL="2449815" indent="0">
              <a:buNone/>
              <a:defRPr sz="2900" b="1"/>
            </a:lvl4pPr>
            <a:lvl5pPr marL="3266420" indent="0">
              <a:buNone/>
              <a:defRPr sz="2900" b="1"/>
            </a:lvl5pPr>
            <a:lvl6pPr marL="4083025" indent="0">
              <a:buNone/>
              <a:defRPr sz="2900" b="1"/>
            </a:lvl6pPr>
            <a:lvl7pPr marL="4899630" indent="0">
              <a:buNone/>
              <a:defRPr sz="2900" b="1"/>
            </a:lvl7pPr>
            <a:lvl8pPr marL="5716234" indent="0">
              <a:buNone/>
              <a:defRPr sz="2900" b="1"/>
            </a:lvl8pPr>
            <a:lvl9pPr marL="6532839" indent="0">
              <a:buNone/>
              <a:defRPr sz="29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9291664" y="3263320"/>
            <a:ext cx="8084953" cy="5928761"/>
          </a:xfrm>
        </p:spPr>
        <p:txBody>
          <a:bodyPr/>
          <a:lstStyle>
            <a:lvl1pPr>
              <a:defRPr sz="4300"/>
            </a:lvl1pPr>
            <a:lvl2pPr>
              <a:defRPr sz="36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4560" y="409701"/>
            <a:ext cx="6017671" cy="1743613"/>
          </a:xfrm>
        </p:spPr>
        <p:txBody>
          <a:bodyPr anchor="b"/>
          <a:lstStyle>
            <a:lvl1pPr algn="l">
              <a:defRPr sz="36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151341" y="409702"/>
            <a:ext cx="10225275" cy="8782379"/>
          </a:xfrm>
        </p:spPr>
        <p:txBody>
          <a:bodyPr/>
          <a:lstStyle>
            <a:lvl1pPr>
              <a:defRPr sz="5700"/>
            </a:lvl1pPr>
            <a:lvl2pPr>
              <a:defRPr sz="5000"/>
            </a:lvl2pPr>
            <a:lvl3pPr>
              <a:defRPr sz="43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914560" y="2153315"/>
            <a:ext cx="6017671" cy="7038766"/>
          </a:xfrm>
        </p:spPr>
        <p:txBody>
          <a:bodyPr/>
          <a:lstStyle>
            <a:lvl1pPr marL="0" indent="0">
              <a:buNone/>
              <a:defRPr sz="2500"/>
            </a:lvl1pPr>
            <a:lvl2pPr marL="816605" indent="0">
              <a:buNone/>
              <a:defRPr sz="2100"/>
            </a:lvl2pPr>
            <a:lvl3pPr marL="1633210" indent="0">
              <a:buNone/>
              <a:defRPr sz="1800"/>
            </a:lvl3pPr>
            <a:lvl4pPr marL="2449815" indent="0">
              <a:buNone/>
              <a:defRPr sz="1600"/>
            </a:lvl4pPr>
            <a:lvl5pPr marL="3266420" indent="0">
              <a:buNone/>
              <a:defRPr sz="1600"/>
            </a:lvl5pPr>
            <a:lvl6pPr marL="4083025" indent="0">
              <a:buNone/>
              <a:defRPr sz="1600"/>
            </a:lvl6pPr>
            <a:lvl7pPr marL="4899630" indent="0">
              <a:buNone/>
              <a:defRPr sz="1600"/>
            </a:lvl7pPr>
            <a:lvl8pPr marL="5716234" indent="0">
              <a:buNone/>
              <a:defRPr sz="1600"/>
            </a:lvl8pPr>
            <a:lvl9pPr marL="6532839" indent="0">
              <a:buNone/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85198" y="7203123"/>
            <a:ext cx="10974705" cy="850369"/>
          </a:xfrm>
        </p:spPr>
        <p:txBody>
          <a:bodyPr anchor="b"/>
          <a:lstStyle>
            <a:lvl1pPr algn="l">
              <a:defRPr sz="36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3585198" y="919446"/>
            <a:ext cx="10974705" cy="6174105"/>
          </a:xfrm>
        </p:spPr>
        <p:txBody>
          <a:bodyPr/>
          <a:lstStyle>
            <a:lvl1pPr marL="0" indent="0">
              <a:buNone/>
              <a:defRPr sz="5700"/>
            </a:lvl1pPr>
            <a:lvl2pPr marL="816605" indent="0">
              <a:buNone/>
              <a:defRPr sz="5000"/>
            </a:lvl2pPr>
            <a:lvl3pPr marL="1633210" indent="0">
              <a:buNone/>
              <a:defRPr sz="4300"/>
            </a:lvl3pPr>
            <a:lvl4pPr marL="2449815" indent="0">
              <a:buNone/>
              <a:defRPr sz="3600"/>
            </a:lvl4pPr>
            <a:lvl5pPr marL="3266420" indent="0">
              <a:buNone/>
              <a:defRPr sz="3600"/>
            </a:lvl5pPr>
            <a:lvl6pPr marL="4083025" indent="0">
              <a:buNone/>
              <a:defRPr sz="3600"/>
            </a:lvl6pPr>
            <a:lvl7pPr marL="4899630" indent="0">
              <a:buNone/>
              <a:defRPr sz="3600"/>
            </a:lvl7pPr>
            <a:lvl8pPr marL="5716234" indent="0">
              <a:buNone/>
              <a:defRPr sz="3600"/>
            </a:lvl8pPr>
            <a:lvl9pPr marL="6532839" indent="0">
              <a:buNone/>
              <a:defRPr sz="36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3585198" y="8053492"/>
            <a:ext cx="10974705" cy="1207666"/>
          </a:xfrm>
        </p:spPr>
        <p:txBody>
          <a:bodyPr/>
          <a:lstStyle>
            <a:lvl1pPr marL="0" indent="0">
              <a:buNone/>
              <a:defRPr sz="2500"/>
            </a:lvl1pPr>
            <a:lvl2pPr marL="816605" indent="0">
              <a:buNone/>
              <a:defRPr sz="2100"/>
            </a:lvl2pPr>
            <a:lvl3pPr marL="1633210" indent="0">
              <a:buNone/>
              <a:defRPr sz="1800"/>
            </a:lvl3pPr>
            <a:lvl4pPr marL="2449815" indent="0">
              <a:buNone/>
              <a:defRPr sz="1600"/>
            </a:lvl4pPr>
            <a:lvl5pPr marL="3266420" indent="0">
              <a:buNone/>
              <a:defRPr sz="1600"/>
            </a:lvl5pPr>
            <a:lvl6pPr marL="4083025" indent="0">
              <a:buNone/>
              <a:defRPr sz="1600"/>
            </a:lvl6pPr>
            <a:lvl7pPr marL="4899630" indent="0">
              <a:buNone/>
              <a:defRPr sz="1600"/>
            </a:lvl7pPr>
            <a:lvl8pPr marL="5716234" indent="0">
              <a:buNone/>
              <a:defRPr sz="1600"/>
            </a:lvl8pPr>
            <a:lvl9pPr marL="6532839" indent="0">
              <a:buNone/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  <p:transition>
    <p:cut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914559" y="412084"/>
            <a:ext cx="16462058" cy="1715029"/>
          </a:xfrm>
          <a:prstGeom prst="rect">
            <a:avLst/>
          </a:prstGeom>
        </p:spPr>
        <p:txBody>
          <a:bodyPr vert="horz" lIns="163321" tIns="81660" rIns="163321" bIns="8166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14559" y="2401042"/>
            <a:ext cx="16462058" cy="6791040"/>
          </a:xfrm>
          <a:prstGeom prst="rect">
            <a:avLst/>
          </a:prstGeom>
        </p:spPr>
        <p:txBody>
          <a:bodyPr vert="horz" lIns="163321" tIns="81660" rIns="163321" bIns="8166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914559" y="9537468"/>
            <a:ext cx="4267941" cy="547857"/>
          </a:xfrm>
          <a:prstGeom prst="rect">
            <a:avLst/>
          </a:prstGeom>
        </p:spPr>
        <p:txBody>
          <a:bodyPr vert="horz" lIns="163321" tIns="81660" rIns="163321" bIns="81660" rtlCol="0" anchor="ctr"/>
          <a:lstStyle>
            <a:lvl1pPr algn="l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A7170C-8B03-4210-8F4B-17AEF2ED63EF}" type="datetimeFigureOut">
              <a:rPr lang="de-DE" smtClean="0"/>
              <a:pPr/>
              <a:t>03.11.2015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249485" y="9537468"/>
            <a:ext cx="5792205" cy="547857"/>
          </a:xfrm>
          <a:prstGeom prst="rect">
            <a:avLst/>
          </a:prstGeom>
        </p:spPr>
        <p:txBody>
          <a:bodyPr vert="horz" lIns="163321" tIns="81660" rIns="163321" bIns="81660" rtlCol="0" anchor="ctr"/>
          <a:lstStyle>
            <a:lvl1pPr algn="ctr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3108675" y="9537468"/>
            <a:ext cx="4267941" cy="547857"/>
          </a:xfrm>
          <a:prstGeom prst="rect">
            <a:avLst/>
          </a:prstGeom>
        </p:spPr>
        <p:txBody>
          <a:bodyPr vert="horz" lIns="163321" tIns="81660" rIns="163321" bIns="81660" rtlCol="0" anchor="ctr"/>
          <a:lstStyle>
            <a:lvl1pPr algn="r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88CE0-DDF2-464C-AC41-044DA531760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cut thruBlk="1"/>
  </p:transition>
  <p:txStyles>
    <p:titleStyle>
      <a:lvl1pPr algn="ctr" defTabSz="1633210" rtl="0" eaLnBrk="1" latinLnBrk="0" hangingPunct="1">
        <a:spcBef>
          <a:spcPct val="0"/>
        </a:spcBef>
        <a:buNone/>
        <a:defRPr sz="7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12454" indent="-612454" algn="l" defTabSz="1633210" rtl="0" eaLnBrk="1" latinLnBrk="0" hangingPunct="1">
        <a:spcBef>
          <a:spcPct val="20000"/>
        </a:spcBef>
        <a:buFont typeface="Arial" pitchFamily="34" charset="0"/>
        <a:buChar char="•"/>
        <a:defRPr sz="5700" kern="1200">
          <a:solidFill>
            <a:schemeClr val="tx1"/>
          </a:solidFill>
          <a:latin typeface="+mn-lt"/>
          <a:ea typeface="+mn-ea"/>
          <a:cs typeface="+mn-cs"/>
        </a:defRPr>
      </a:lvl1pPr>
      <a:lvl2pPr marL="1326983" indent="-510378" algn="l" defTabSz="1633210" rtl="0" eaLnBrk="1" latinLnBrk="0" hangingPunct="1">
        <a:spcBef>
          <a:spcPct val="20000"/>
        </a:spcBef>
        <a:buFont typeface="Arial" pitchFamily="34" charset="0"/>
        <a:buChar char="–"/>
        <a:defRPr sz="5000" kern="1200">
          <a:solidFill>
            <a:schemeClr val="tx1"/>
          </a:solidFill>
          <a:latin typeface="+mn-lt"/>
          <a:ea typeface="+mn-ea"/>
          <a:cs typeface="+mn-cs"/>
        </a:defRPr>
      </a:lvl2pPr>
      <a:lvl3pPr marL="2041512" indent="-408302" algn="l" defTabSz="163321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2858117" indent="-408302" algn="l" defTabSz="1633210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74722" indent="-408302" algn="l" defTabSz="1633210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491327" indent="-408302" algn="l" defTabSz="163321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7932" indent="-408302" algn="l" defTabSz="163321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4537" indent="-408302" algn="l" defTabSz="163321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41142" indent="-408302" algn="l" defTabSz="163321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605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3210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9815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6420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3025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9630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6234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32839" algn="l" defTabSz="163321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6" name="Rechteck 5"/>
          <p:cNvSpPr/>
          <p:nvPr/>
        </p:nvSpPr>
        <p:spPr>
          <a:xfrm>
            <a:off x="6193259" y="7593359"/>
            <a:ext cx="5934638" cy="1569660"/>
          </a:xfrm>
          <a:prstGeom prst="rect">
            <a:avLst/>
          </a:prstGeom>
          <a:noFill/>
          <a:effectLst>
            <a:glow rad="228600">
              <a:schemeClr val="bg1">
                <a:alpha val="40000"/>
              </a:schemeClr>
            </a:glow>
          </a:effectLst>
        </p:spPr>
        <p:txBody>
          <a:bodyPr wrap="none" lIns="91440" tIns="45720" rIns="91440" bIns="4572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prstMaterial="metal">
              <a:contourClr>
                <a:schemeClr val="bg2"/>
              </a:contourClr>
            </a:sp3d>
          </a:bodyPr>
          <a:lstStyle/>
          <a:p>
            <a:pPr algn="ctr"/>
            <a:r>
              <a:rPr lang="de-DE" sz="9600" b="1" cap="none" spc="0" dirty="0" err="1" smtClean="0">
                <a:ln w="50800"/>
                <a:latin typeface="AR DARLING" pitchFamily="2" charset="0"/>
              </a:rPr>
              <a:t>Spielename</a:t>
            </a:r>
            <a:endParaRPr lang="de-DE" sz="9600" b="1" cap="none" spc="0" dirty="0">
              <a:ln w="50800"/>
            </a:endParaRPr>
          </a:p>
        </p:txBody>
      </p:sp>
      <p:pic>
        <p:nvPicPr>
          <p:cNvPr id="1026" name="Picture 2" descr="C:\Users\Sherri\Documents\MicroFair\artwork\microfair_logo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833219" y="824607"/>
            <a:ext cx="6730159" cy="6552381"/>
          </a:xfrm>
          <a:prstGeom prst="rect">
            <a:avLst/>
          </a:prstGeom>
          <a:noFill/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/>
      <p:bldP spid="6" grpId="2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r>
              <a:rPr lang="de-DE" sz="8000" dirty="0" smtClean="0">
                <a:latin typeface="Berlin Sans FB" pitchFamily="34" charset="0"/>
              </a:rPr>
              <a:t>Ähnliche Spiele</a:t>
            </a:r>
            <a:endParaRPr lang="de-DE" sz="8000" dirty="0">
              <a:latin typeface="Berlin Sans FB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4800" dirty="0" smtClean="0">
                <a:latin typeface="Berlin Sans FB" pitchFamily="34" charset="0"/>
              </a:rPr>
              <a:t>Labyrinth </a:t>
            </a:r>
            <a:r>
              <a:rPr lang="de-DE" sz="4800" dirty="0">
                <a:latin typeface="Berlin Sans FB" pitchFamily="34" charset="0"/>
              </a:rPr>
              <a:t>der Meister</a:t>
            </a:r>
          </a:p>
          <a:p>
            <a:r>
              <a:rPr lang="de-DE" sz="4800" dirty="0" smtClean="0">
                <a:latin typeface="Berlin Sans FB" pitchFamily="34" charset="0"/>
              </a:rPr>
              <a:t>Das </a:t>
            </a:r>
            <a:r>
              <a:rPr lang="de-DE" sz="4800" dirty="0">
                <a:latin typeface="Berlin Sans FB" pitchFamily="34" charset="0"/>
              </a:rPr>
              <a:t>verrückte </a:t>
            </a:r>
            <a:r>
              <a:rPr lang="de-DE" sz="4800" dirty="0" smtClean="0">
                <a:latin typeface="Berlin Sans FB" pitchFamily="34" charset="0"/>
              </a:rPr>
              <a:t>Labyrinth</a:t>
            </a:r>
            <a:endParaRPr lang="de-DE" sz="4800" dirty="0">
              <a:latin typeface="Berlin Sans FB" pitchFamily="34" charset="0"/>
            </a:endParaRPr>
          </a:p>
          <a:p>
            <a:r>
              <a:rPr lang="de-DE" sz="4800" dirty="0" smtClean="0">
                <a:latin typeface="Berlin Sans FB" pitchFamily="34" charset="0"/>
              </a:rPr>
              <a:t>Herr </a:t>
            </a:r>
            <a:r>
              <a:rPr lang="de-DE" sz="4800" dirty="0">
                <a:latin typeface="Berlin Sans FB" pitchFamily="34" charset="0"/>
              </a:rPr>
              <a:t>der Ringe – Brettspiel</a:t>
            </a:r>
          </a:p>
          <a:p>
            <a:r>
              <a:rPr lang="de-DE" sz="4800" dirty="0" smtClean="0">
                <a:latin typeface="Berlin Sans FB" pitchFamily="34" charset="0"/>
              </a:rPr>
              <a:t>Dragon </a:t>
            </a:r>
            <a:r>
              <a:rPr lang="de-DE" sz="4800" dirty="0">
                <a:latin typeface="Berlin Sans FB" pitchFamily="34" charset="0"/>
              </a:rPr>
              <a:t>Quest </a:t>
            </a:r>
          </a:p>
          <a:p>
            <a:r>
              <a:rPr lang="de-DE" sz="4800" dirty="0" err="1" smtClean="0">
                <a:latin typeface="Berlin Sans FB" pitchFamily="34" charset="0"/>
              </a:rPr>
              <a:t>Munchkin</a:t>
            </a:r>
            <a:endParaRPr lang="de-DE" sz="4800" dirty="0">
              <a:latin typeface="Berlin Sans FB" pitchFamily="34" charset="0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5" name="Titel 1"/>
          <p:cNvSpPr txBox="1">
            <a:spLocks/>
          </p:cNvSpPr>
          <p:nvPr/>
        </p:nvSpPr>
        <p:spPr>
          <a:xfrm>
            <a:off x="1066959" y="564484"/>
            <a:ext cx="16462058" cy="1715029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vert="horz" lIns="163321" tIns="81660" rIns="163321" bIns="81660" rtlCol="0" anchor="ctr">
            <a:normAutofit/>
          </a:bodyPr>
          <a:lstStyle/>
          <a:p>
            <a:pPr marL="0" marR="0" lvl="0" indent="0" algn="ctr" defTabSz="163321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8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erlin Sans FB" pitchFamily="34" charset="0"/>
                <a:ea typeface="+mj-ea"/>
                <a:cs typeface="+mj-cs"/>
              </a:rPr>
              <a:t>Bonus</a:t>
            </a:r>
            <a:endParaRPr kumimoji="0" lang="de-DE" sz="8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erlin Sans FB" pitchFamily="34" charset="0"/>
              <a:ea typeface="+mj-ea"/>
              <a:cs typeface="+mj-cs"/>
            </a:endParaRPr>
          </a:p>
        </p:txBody>
      </p:sp>
      <p:pic>
        <p:nvPicPr>
          <p:cNvPr id="2050" name="Picture 2" descr="C:\Users\Sherri\Documents\MicroFair\artwork\crouchingtubezombie0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3129584"/>
            <a:ext cx="9401405" cy="7160591"/>
          </a:xfrm>
          <a:prstGeom prst="rect">
            <a:avLst/>
          </a:prstGeom>
          <a:noFill/>
        </p:spPr>
      </p:pic>
      <p:pic>
        <p:nvPicPr>
          <p:cNvPr id="2052" name="Picture 4" descr="C:\Users\Sherri\Documents\MicroFair\artwork\stiltswalker01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2003646"/>
            <a:ext cx="7489403" cy="7915053"/>
          </a:xfrm>
          <a:prstGeom prst="rect">
            <a:avLst/>
          </a:prstGeom>
          <a:noFill/>
        </p:spPr>
      </p:pic>
      <p:pic>
        <p:nvPicPr>
          <p:cNvPr id="2053" name="Picture 5" descr="C:\Users\Sherri\Documents\MicroFair\artwork\tentaclethingie 01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0918825" y="1555750"/>
            <a:ext cx="7372350" cy="8734425"/>
          </a:xfrm>
          <a:prstGeom prst="rect">
            <a:avLst/>
          </a:prstGeom>
          <a:noFill/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5" name="Titel 1"/>
          <p:cNvSpPr txBox="1">
            <a:spLocks/>
          </p:cNvSpPr>
          <p:nvPr/>
        </p:nvSpPr>
        <p:spPr>
          <a:xfrm>
            <a:off x="1066959" y="564484"/>
            <a:ext cx="16462058" cy="1715029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vert="horz" lIns="163321" tIns="81660" rIns="163321" bIns="81660" rtlCol="0" anchor="ctr">
            <a:normAutofit/>
          </a:bodyPr>
          <a:lstStyle/>
          <a:p>
            <a:pPr marL="0" marR="0" lvl="0" indent="0" algn="ctr" defTabSz="163321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8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erlin Sans FB" pitchFamily="34" charset="0"/>
                <a:ea typeface="+mj-ea"/>
                <a:cs typeface="+mj-cs"/>
              </a:rPr>
              <a:t>Bonus</a:t>
            </a:r>
            <a:endParaRPr kumimoji="0" lang="de-DE" sz="8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erlin Sans FB" pitchFamily="34" charset="0"/>
              <a:ea typeface="+mj-ea"/>
              <a:cs typeface="+mj-cs"/>
            </a:endParaRPr>
          </a:p>
        </p:txBody>
      </p:sp>
      <p:pic>
        <p:nvPicPr>
          <p:cNvPr id="2050" name="Picture 2" descr="C:\Users\Sherri\Documents\MicroFair\artwork\crouchingtubezombie0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3129584"/>
            <a:ext cx="9401405" cy="7160591"/>
          </a:xfrm>
          <a:prstGeom prst="rect">
            <a:avLst/>
          </a:prstGeom>
          <a:noFill/>
        </p:spPr>
      </p:pic>
      <p:pic>
        <p:nvPicPr>
          <p:cNvPr id="2051" name="Picture 3" descr="C:\Users\Sherri\Documents\MicroFair\artwork\floatingelectromech 01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1623675" y="831850"/>
            <a:ext cx="6667500" cy="9458325"/>
          </a:xfrm>
          <a:prstGeom prst="rect">
            <a:avLst/>
          </a:prstGeom>
          <a:noFill/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Unser Team</a:t>
            </a:r>
            <a:endParaRPr lang="de-DE" dirty="0">
              <a:latin typeface="Berlin Sans FB" pitchFamily="34" charset="0"/>
            </a:endParaRPr>
          </a:p>
        </p:txBody>
      </p:sp>
      <p:pic>
        <p:nvPicPr>
          <p:cNvPr id="1026" name="Picture 2" descr="C:\Users\Sherri\Documents\MicroFair\Fotoshooting\20151101_144928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18293644" cy="10290175"/>
          </a:xfrm>
          <a:prstGeom prst="rect">
            <a:avLst/>
          </a:prstGeom>
          <a:noFill/>
        </p:spPr>
      </p:pic>
      <p:sp>
        <p:nvSpPr>
          <p:cNvPr id="6" name="Abgerundetes Rechteck 5"/>
          <p:cNvSpPr/>
          <p:nvPr/>
        </p:nvSpPr>
        <p:spPr>
          <a:xfrm>
            <a:off x="648643" y="320551"/>
            <a:ext cx="3456384" cy="2304256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4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itchFamily="34" charset="0"/>
              </a:rPr>
              <a:t>Irina </a:t>
            </a:r>
            <a:r>
              <a:rPr lang="de-DE" u="sng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itchFamily="34" charset="0"/>
              </a:rPr>
              <a:t>Hasanow</a:t>
            </a:r>
            <a:r>
              <a:rPr lang="de-DE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itchFamily="34" charset="0"/>
              </a:rPr>
              <a:t> </a:t>
            </a:r>
          </a:p>
          <a:p>
            <a:pPr algn="ctr"/>
            <a:r>
              <a:rPr lang="de-DE" dirty="0" smtClean="0">
                <a:latin typeface="Berlin Sans FB" pitchFamily="34" charset="0"/>
              </a:rPr>
              <a:t>Präsentation und </a:t>
            </a:r>
            <a:r>
              <a:rPr lang="de-DE" dirty="0" err="1" smtClean="0">
                <a:latin typeface="Berlin Sans FB" pitchFamily="34" charset="0"/>
              </a:rPr>
              <a:t>Dataminig</a:t>
            </a:r>
            <a:endParaRPr lang="de-DE" dirty="0" smtClean="0">
              <a:latin typeface="Berlin Sans FB" pitchFamily="34" charset="0"/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3961011" y="8025407"/>
            <a:ext cx="3384376" cy="1944216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4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u="sng" dirty="0" smtClean="0">
                <a:latin typeface="Berlin Sans FB" pitchFamily="34" charset="0"/>
              </a:rPr>
              <a:t>Christina Klaus</a:t>
            </a:r>
          </a:p>
          <a:p>
            <a:pPr algn="ctr"/>
            <a:r>
              <a:rPr lang="de-DE" dirty="0" smtClean="0">
                <a:latin typeface="Berlin Sans FB" pitchFamily="34" charset="0"/>
              </a:rPr>
              <a:t>Artwork – Setting, Spielregeln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8" name="Abgerundetes Rechteck 7"/>
          <p:cNvSpPr/>
          <p:nvPr/>
        </p:nvSpPr>
        <p:spPr>
          <a:xfrm>
            <a:off x="6625307" y="248543"/>
            <a:ext cx="3240360" cy="1584176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4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u="sng" dirty="0" smtClean="0">
                <a:latin typeface="Berlin Sans FB" pitchFamily="34" charset="0"/>
              </a:rPr>
              <a:t>Michael </a:t>
            </a:r>
            <a:r>
              <a:rPr lang="de-DE" u="sng" dirty="0" err="1" smtClean="0">
                <a:latin typeface="Berlin Sans FB" pitchFamily="34" charset="0"/>
              </a:rPr>
              <a:t>Kuwilsky</a:t>
            </a:r>
            <a:endParaRPr lang="de-DE" u="sng" dirty="0" smtClean="0">
              <a:latin typeface="Berlin Sans FB" pitchFamily="34" charset="0"/>
            </a:endParaRPr>
          </a:p>
          <a:p>
            <a:pPr algn="ctr"/>
            <a:r>
              <a:rPr lang="de-DE" dirty="0" smtClean="0">
                <a:latin typeface="Berlin Sans FB" pitchFamily="34" charset="0"/>
              </a:rPr>
              <a:t>Artwork - Karten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10081691" y="8457455"/>
            <a:ext cx="3240360" cy="1584176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4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u="sng" dirty="0" smtClean="0">
                <a:latin typeface="Berlin Sans FB" pitchFamily="34" charset="0"/>
              </a:rPr>
              <a:t>Fabian Schocke</a:t>
            </a:r>
          </a:p>
          <a:p>
            <a:pPr algn="ctr"/>
            <a:r>
              <a:rPr lang="de-DE" dirty="0" err="1" smtClean="0">
                <a:latin typeface="Berlin Sans FB" pitchFamily="34" charset="0"/>
              </a:rPr>
              <a:t>Leading</a:t>
            </a:r>
            <a:r>
              <a:rPr lang="de-DE" dirty="0" smtClean="0">
                <a:latin typeface="Berlin Sans FB" pitchFamily="34" charset="0"/>
              </a:rPr>
              <a:t>-Designer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12" name="Abgerundetes Rechteck 11"/>
          <p:cNvSpPr/>
          <p:nvPr/>
        </p:nvSpPr>
        <p:spPr>
          <a:xfrm>
            <a:off x="13682091" y="7809383"/>
            <a:ext cx="4177036" cy="2232248"/>
          </a:xfrm>
          <a:prstGeom prst="roundRect">
            <a:avLst/>
          </a:prstGeom>
          <a:solidFill>
            <a:schemeClr val="accent6">
              <a:lumMod val="60000"/>
              <a:lumOff val="40000"/>
              <a:alpha val="74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u="sng" dirty="0" err="1" smtClean="0">
                <a:latin typeface="Berlin Sans FB" pitchFamily="34" charset="0"/>
              </a:rPr>
              <a:t>Ronja</a:t>
            </a:r>
            <a:r>
              <a:rPr lang="de-DE" u="sng" dirty="0" smtClean="0">
                <a:latin typeface="Berlin Sans FB" pitchFamily="34" charset="0"/>
              </a:rPr>
              <a:t> Böhringer </a:t>
            </a:r>
            <a:r>
              <a:rPr lang="de-DE" dirty="0" smtClean="0">
                <a:latin typeface="Berlin Sans FB" pitchFamily="34" charset="0"/>
              </a:rPr>
              <a:t>Spielmechanik,</a:t>
            </a:r>
          </a:p>
          <a:p>
            <a:pPr algn="ctr"/>
            <a:r>
              <a:rPr lang="de-DE" dirty="0" smtClean="0">
                <a:latin typeface="Berlin Sans FB" pitchFamily="34" charset="0"/>
              </a:rPr>
              <a:t>Datenadministration</a:t>
            </a:r>
            <a:endParaRPr lang="de-DE" dirty="0">
              <a:latin typeface="Berlin Sans FB" pitchFamily="34" charset="0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1" grpId="0" animBg="1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Unser Spiel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Abenteuerspiel im </a:t>
            </a:r>
            <a:r>
              <a:rPr lang="de-DE" dirty="0" err="1" smtClean="0">
                <a:latin typeface="Berlin Sans FB" pitchFamily="34" charset="0"/>
              </a:rPr>
              <a:t>Steampunk</a:t>
            </a:r>
            <a:r>
              <a:rPr lang="de-DE" dirty="0" smtClean="0">
                <a:latin typeface="Berlin Sans FB" pitchFamily="34" charset="0"/>
              </a:rPr>
              <a:t>-Setting</a:t>
            </a:r>
          </a:p>
          <a:p>
            <a:r>
              <a:rPr lang="de-DE" dirty="0" smtClean="0">
                <a:latin typeface="Berlin Sans FB" pitchFamily="34" charset="0"/>
              </a:rPr>
              <a:t>Ein Schloss erkunden und dabei Monster (Wächter) besiegen</a:t>
            </a:r>
          </a:p>
          <a:p>
            <a:r>
              <a:rPr lang="de-DE" dirty="0" smtClean="0">
                <a:latin typeface="Berlin Sans FB" pitchFamily="34" charset="0"/>
              </a:rPr>
              <a:t>Den Endgegner im Team oder allein besiegen</a:t>
            </a:r>
            <a:endParaRPr lang="de-DE" dirty="0">
              <a:latin typeface="Berlin Sans FB" pitchFamily="34" charset="0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Die Story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4800" dirty="0">
                <a:latin typeface="Berlin Sans FB" pitchFamily="34" charset="0"/>
              </a:rPr>
              <a:t>F</a:t>
            </a:r>
            <a:r>
              <a:rPr lang="de-DE" sz="4800" dirty="0" smtClean="0">
                <a:latin typeface="Berlin Sans FB" pitchFamily="34" charset="0"/>
              </a:rPr>
              <a:t>liegendes Schloss</a:t>
            </a:r>
          </a:p>
          <a:p>
            <a:r>
              <a:rPr lang="de-DE" sz="4800" dirty="0" smtClean="0">
                <a:solidFill>
                  <a:schemeClr val="tx1"/>
                </a:solidFill>
                <a:latin typeface="Berlin Sans FB" pitchFamily="34" charset="0"/>
              </a:rPr>
              <a:t>Ausgestorbene Zivilisation</a:t>
            </a:r>
          </a:p>
          <a:p>
            <a:r>
              <a:rPr lang="de-DE" sz="4800" dirty="0" smtClean="0">
                <a:solidFill>
                  <a:schemeClr val="tx1"/>
                </a:solidFill>
                <a:latin typeface="Berlin Sans FB" pitchFamily="34" charset="0"/>
              </a:rPr>
              <a:t>Mechanische Monster</a:t>
            </a:r>
          </a:p>
          <a:p>
            <a:r>
              <a:rPr lang="de-DE" sz="4800" dirty="0" smtClean="0">
                <a:latin typeface="Berlin Sans FB" pitchFamily="34" charset="0"/>
              </a:rPr>
              <a:t>Versteckte Schätze</a:t>
            </a:r>
          </a:p>
          <a:p>
            <a:r>
              <a:rPr lang="de-DE" sz="4800" dirty="0" smtClean="0">
                <a:solidFill>
                  <a:schemeClr val="tx1"/>
                </a:solidFill>
                <a:latin typeface="Berlin Sans FB" pitchFamily="34" charset="0"/>
              </a:rPr>
              <a:t>Der Endgegner – der finale Wächter</a:t>
            </a:r>
          </a:p>
          <a:p>
            <a:endParaRPr lang="de-DE"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Spielregeln - I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sz="4800" dirty="0" smtClean="0">
                <a:latin typeface="Berlin Sans FB" pitchFamily="34" charset="0"/>
              </a:rPr>
              <a:t>Feld von 7x7 umgedrehten Karten (erweiterbar auf 9x9)</a:t>
            </a:r>
          </a:p>
          <a:p>
            <a:r>
              <a:rPr lang="de-DE" sz="4800" dirty="0" smtClean="0">
                <a:latin typeface="Berlin Sans FB" pitchFamily="34" charset="0"/>
              </a:rPr>
              <a:t>In der Mitte – Endgegner</a:t>
            </a:r>
          </a:p>
          <a:p>
            <a:r>
              <a:rPr lang="de-DE" sz="4800" dirty="0" smtClean="0">
                <a:latin typeface="Berlin Sans FB" pitchFamily="34" charset="0"/>
              </a:rPr>
              <a:t>3 Arten von Karten: Monster, Falle, Schatz</a:t>
            </a:r>
          </a:p>
          <a:p>
            <a:r>
              <a:rPr lang="de-DE" sz="4800" dirty="0" smtClean="0">
                <a:latin typeface="Berlin Sans FB" pitchFamily="34" charset="0"/>
              </a:rPr>
              <a:t>Jeder Spieler zieht Karten vom </a:t>
            </a:r>
            <a:r>
              <a:rPr lang="de-DE" sz="4800" dirty="0" err="1" smtClean="0">
                <a:latin typeface="Berlin Sans FB" pitchFamily="34" charset="0"/>
              </a:rPr>
              <a:t>Spieledeck</a:t>
            </a:r>
            <a:endParaRPr lang="de-DE" sz="4800" dirty="0" smtClean="0">
              <a:latin typeface="Berlin Sans FB" pitchFamily="34" charset="0"/>
            </a:endParaRPr>
          </a:p>
          <a:p>
            <a:r>
              <a:rPr lang="de-DE" sz="4800" dirty="0" smtClean="0">
                <a:latin typeface="Berlin Sans FB" pitchFamily="34" charset="0"/>
              </a:rPr>
              <a:t>Jeder Spieler muss Räume betreten und dort:</a:t>
            </a:r>
          </a:p>
          <a:p>
            <a:pPr>
              <a:buNone/>
            </a:pPr>
            <a:r>
              <a:rPr lang="de-DE" sz="4800" dirty="0" smtClean="0">
                <a:latin typeface="Berlin Sans FB" pitchFamily="34" charset="0"/>
              </a:rPr>
              <a:t>-gegen Monster kämpfen, </a:t>
            </a:r>
          </a:p>
          <a:p>
            <a:pPr>
              <a:buNone/>
            </a:pPr>
            <a:r>
              <a:rPr lang="de-DE" sz="4800" dirty="0" smtClean="0">
                <a:latin typeface="Berlin Sans FB" pitchFamily="34" charset="0"/>
              </a:rPr>
              <a:t>-Schätze sammeln,</a:t>
            </a:r>
          </a:p>
          <a:p>
            <a:pPr>
              <a:buNone/>
            </a:pPr>
            <a:r>
              <a:rPr lang="de-DE" sz="4800" dirty="0" smtClean="0">
                <a:latin typeface="Berlin Sans FB" pitchFamily="34" charset="0"/>
              </a:rPr>
              <a:t>-Fallen betreten</a:t>
            </a:r>
          </a:p>
          <a:p>
            <a:endParaRPr lang="de-DE" sz="4800" dirty="0" smtClean="0">
              <a:latin typeface="Berlin Sans FB" pitchFamily="34" charset="0"/>
            </a:endParaRPr>
          </a:p>
          <a:p>
            <a:endParaRPr lang="de-DE" sz="4800" dirty="0" smtClean="0">
              <a:solidFill>
                <a:schemeClr val="tx1"/>
              </a:solidFill>
              <a:latin typeface="Berlin Sans FB" pitchFamily="34" charset="0"/>
            </a:endParaRPr>
          </a:p>
          <a:p>
            <a:endParaRPr lang="de-DE"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pic>
        <p:nvPicPr>
          <p:cNvPr id="1026" name="Picture 2" descr="C:\Users\Sherri\Desktop\^8533D2DE8DF9E5720E8D2E805DCEB68582B0DD5470FE3A210D^pimgpsh_fullsize_distr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28763" y="-2127721"/>
            <a:ext cx="15117762" cy="10691813"/>
          </a:xfrm>
          <a:prstGeom prst="rect">
            <a:avLst/>
          </a:prstGeom>
          <a:noFill/>
        </p:spPr>
      </p:pic>
      <p:sp>
        <p:nvSpPr>
          <p:cNvPr id="6" name="Titel 1"/>
          <p:cNvSpPr txBox="1">
            <a:spLocks/>
          </p:cNvSpPr>
          <p:nvPr/>
        </p:nvSpPr>
        <p:spPr>
          <a:xfrm>
            <a:off x="1066959" y="564484"/>
            <a:ext cx="16462058" cy="1715029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vert="horz" lIns="163321" tIns="81660" rIns="163321" bIns="81660" rtlCol="0" anchor="ctr">
            <a:normAutofit/>
          </a:bodyPr>
          <a:lstStyle/>
          <a:p>
            <a:pPr marL="0" marR="0" lvl="0" indent="0" algn="ctr" defTabSz="163321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7900" dirty="0" smtClean="0">
                <a:latin typeface="Berlin Sans FB" pitchFamily="34" charset="0"/>
                <a:ea typeface="+mj-ea"/>
                <a:cs typeface="+mj-cs"/>
              </a:rPr>
              <a:t>Spielbrett</a:t>
            </a:r>
            <a:endParaRPr kumimoji="0" lang="de-DE" sz="79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erlin Sans FB" pitchFamily="34" charset="0"/>
              <a:ea typeface="+mj-ea"/>
              <a:cs typeface="+mj-cs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Spielregeln - II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4800" dirty="0" smtClean="0">
                <a:latin typeface="Berlin Sans FB" pitchFamily="34" charset="0"/>
              </a:rPr>
              <a:t>Kämpfen gegen Monster mithilfe Handkarten</a:t>
            </a:r>
          </a:p>
          <a:p>
            <a:r>
              <a:rPr lang="de-DE" sz="4800" dirty="0" smtClean="0">
                <a:latin typeface="Berlin Sans FB" pitchFamily="34" charset="0"/>
              </a:rPr>
              <a:t>Mehrere Ebenen auf dem Spielfeld</a:t>
            </a:r>
          </a:p>
          <a:p>
            <a:r>
              <a:rPr lang="de-DE" sz="4800" dirty="0" smtClean="0">
                <a:latin typeface="Berlin Sans FB" pitchFamily="34" charset="0"/>
              </a:rPr>
              <a:t>Finale Schlacht gegen den Endgegner</a:t>
            </a:r>
          </a:p>
          <a:p>
            <a:r>
              <a:rPr lang="de-DE" sz="4800" dirty="0" smtClean="0">
                <a:latin typeface="Berlin Sans FB" pitchFamily="34" charset="0"/>
              </a:rPr>
              <a:t>Jeder Kampf – im Team oder allein</a:t>
            </a:r>
          </a:p>
          <a:p>
            <a:endParaRPr lang="de-DE" sz="4800" dirty="0" smtClean="0">
              <a:latin typeface="Berlin Sans FB" pitchFamily="34" charset="0"/>
            </a:endParaRPr>
          </a:p>
          <a:p>
            <a:r>
              <a:rPr lang="de-DE" sz="4800" dirty="0" smtClean="0">
                <a:latin typeface="Berlin Sans FB" pitchFamily="34" charset="0"/>
              </a:rPr>
              <a:t>Spieler: 1-4</a:t>
            </a:r>
          </a:p>
          <a:p>
            <a:r>
              <a:rPr lang="de-DE" sz="4800" dirty="0" smtClean="0">
                <a:latin typeface="Berlin Sans FB" pitchFamily="34" charset="0"/>
              </a:rPr>
              <a:t>Dauer: 2-3h</a:t>
            </a:r>
          </a:p>
          <a:p>
            <a:endParaRPr lang="de-DE" sz="4800" dirty="0" smtClean="0">
              <a:solidFill>
                <a:schemeClr val="tx1"/>
              </a:solidFill>
              <a:latin typeface="Berlin Sans FB" pitchFamily="34" charset="0"/>
            </a:endParaRPr>
          </a:p>
          <a:p>
            <a:endParaRPr lang="de-DE" dirty="0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Zielgruppe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4800" dirty="0" smtClean="0">
                <a:latin typeface="Berlin Sans FB" pitchFamily="34" charset="0"/>
              </a:rPr>
              <a:t>Spieler: Ab 12</a:t>
            </a:r>
          </a:p>
          <a:p>
            <a:r>
              <a:rPr lang="de-DE" sz="4800" dirty="0" err="1" smtClean="0">
                <a:latin typeface="Berlin Sans FB" pitchFamily="34" charset="0"/>
              </a:rPr>
              <a:t>Steampunk</a:t>
            </a:r>
            <a:r>
              <a:rPr lang="de-DE" sz="4800" dirty="0" smtClean="0">
                <a:latin typeface="Berlin Sans FB" pitchFamily="34" charset="0"/>
              </a:rPr>
              <a:t> - Fans</a:t>
            </a:r>
          </a:p>
          <a:p>
            <a:r>
              <a:rPr lang="de-DE" sz="4800" dirty="0" smtClean="0">
                <a:latin typeface="Berlin Sans FB" pitchFamily="34" charset="0"/>
              </a:rPr>
              <a:t>Fantasy – Fans</a:t>
            </a:r>
          </a:p>
          <a:p>
            <a:r>
              <a:rPr lang="de-DE" sz="4800" dirty="0" smtClean="0">
                <a:latin typeface="Berlin Sans FB" pitchFamily="34" charset="0"/>
              </a:rPr>
              <a:t>Studenten</a:t>
            </a:r>
          </a:p>
          <a:p>
            <a:r>
              <a:rPr lang="de-DE" sz="4800" dirty="0" smtClean="0">
                <a:latin typeface="Berlin Sans FB" pitchFamily="34" charset="0"/>
              </a:rPr>
              <a:t>Familien mit jugendlichen Kindern</a:t>
            </a: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Sherri\Desktop\spiel\8afe3600f8fe0a4e0a2ab06cd647bc6e.jpg"/>
          <p:cNvPicPr>
            <a:picLocks noChangeAspect="1" noChangeArrowheads="1"/>
          </p:cNvPicPr>
          <p:nvPr/>
        </p:nvPicPr>
        <p:blipFill>
          <a:blip r:embed="rId2" cstate="print">
            <a:lum bright="46000" contrast="-17000"/>
          </a:blip>
          <a:srcRect/>
          <a:stretch>
            <a:fillRect/>
          </a:stretch>
        </p:blipFill>
        <p:spPr bwMode="auto">
          <a:xfrm>
            <a:off x="3175" y="3175"/>
            <a:ext cx="18288000" cy="10287000"/>
          </a:xfrm>
          <a:prstGeom prst="rect">
            <a:avLst/>
          </a:prstGeom>
          <a:noFill/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r>
              <a:rPr lang="de-DE" dirty="0" smtClean="0">
                <a:latin typeface="Berlin Sans FB" pitchFamily="34" charset="0"/>
              </a:rPr>
              <a:t>Warum unser Spiel?</a:t>
            </a:r>
            <a:endParaRPr lang="de-DE" dirty="0">
              <a:latin typeface="Berlin Sans FB" pitchFamily="34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4800" dirty="0" smtClean="0">
                <a:latin typeface="Berlin Sans FB" pitchFamily="34" charset="0"/>
              </a:rPr>
              <a:t>Kombination aus Karten- und Brettspiel</a:t>
            </a:r>
          </a:p>
          <a:p>
            <a:r>
              <a:rPr lang="de-DE" sz="4800" dirty="0" smtClean="0">
                <a:latin typeface="Berlin Sans FB" pitchFamily="34" charset="0"/>
              </a:rPr>
              <a:t>zufällig generiertes Spielfeld</a:t>
            </a:r>
          </a:p>
          <a:p>
            <a:r>
              <a:rPr lang="de-DE" sz="4800" dirty="0" smtClean="0">
                <a:latin typeface="Berlin Sans FB" pitchFamily="34" charset="0"/>
              </a:rPr>
              <a:t>skalierende Gegner/Spieler/Karten</a:t>
            </a:r>
          </a:p>
          <a:p>
            <a:r>
              <a:rPr lang="de-DE" sz="4800" dirty="0" smtClean="0">
                <a:latin typeface="Berlin Sans FB" pitchFamily="34" charset="0"/>
              </a:rPr>
              <a:t>Kombination aus </a:t>
            </a:r>
            <a:r>
              <a:rPr lang="de-DE" sz="4800" dirty="0" err="1" smtClean="0">
                <a:latin typeface="Berlin Sans FB" pitchFamily="34" charset="0"/>
              </a:rPr>
              <a:t>PvP</a:t>
            </a:r>
            <a:r>
              <a:rPr lang="de-DE" sz="4800" dirty="0" smtClean="0">
                <a:latin typeface="Berlin Sans FB" pitchFamily="34" charset="0"/>
              </a:rPr>
              <a:t>, Koop und </a:t>
            </a:r>
            <a:r>
              <a:rPr lang="de-DE" sz="4800" dirty="0" err="1" smtClean="0">
                <a:latin typeface="Berlin Sans FB" pitchFamily="34" charset="0"/>
              </a:rPr>
              <a:t>PvE</a:t>
            </a:r>
            <a:endParaRPr lang="de-DE" sz="4800" dirty="0" smtClean="0">
              <a:latin typeface="Berlin Sans FB" pitchFamily="34" charset="0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207</Words>
  <Application>Microsoft Office PowerPoint</Application>
  <PresentationFormat>Benutzerdefiniert</PresentationFormat>
  <Paragraphs>60</Paragraphs>
  <Slides>12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3" baseType="lpstr">
      <vt:lpstr>Larissa-Design</vt:lpstr>
      <vt:lpstr>Folie 1</vt:lpstr>
      <vt:lpstr>Unser Team</vt:lpstr>
      <vt:lpstr>Unser Spiel</vt:lpstr>
      <vt:lpstr>Die Story</vt:lpstr>
      <vt:lpstr>Spielregeln - I</vt:lpstr>
      <vt:lpstr>Folie 6</vt:lpstr>
      <vt:lpstr>Spielregeln - II</vt:lpstr>
      <vt:lpstr>Zielgruppe</vt:lpstr>
      <vt:lpstr>Warum unser Spiel?</vt:lpstr>
      <vt:lpstr>Ähnliche Spiele</vt:lpstr>
      <vt:lpstr>Folie 11</vt:lpstr>
      <vt:lpstr>Folie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Microfair - Blubb</dc:title>
  <dc:creator>Sherri</dc:creator>
  <cp:lastModifiedBy>Sherri</cp:lastModifiedBy>
  <cp:revision>43</cp:revision>
  <dcterms:created xsi:type="dcterms:W3CDTF">2015-10-31T22:27:47Z</dcterms:created>
  <dcterms:modified xsi:type="dcterms:W3CDTF">2015-11-03T06:36:04Z</dcterms:modified>
</cp:coreProperties>
</file>

<file path=docProps/thumbnail.jpeg>
</file>